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2" d="100"/>
          <a:sy n="72" d="100"/>
        </p:scale>
        <p:origin x="67" y="6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E670044-44DC-44E4-B947-AF909637661B}" type="datetimeFigureOut">
              <a:rPr lang="pl-PL" smtClean="0"/>
              <a:t>15.04.2023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3769920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E670044-44DC-44E4-B947-AF909637661B}" type="datetimeFigureOut">
              <a:rPr lang="pl-PL" smtClean="0"/>
              <a:t>15.04.2023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3672466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E670044-44DC-44E4-B947-AF909637661B}" type="datetimeFigureOut">
              <a:rPr lang="pl-PL" smtClean="0"/>
              <a:t>15.04.2023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3218341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E670044-44DC-44E4-B947-AF909637661B}" type="datetimeFigureOut">
              <a:rPr lang="pl-PL" smtClean="0"/>
              <a:t>15.04.2023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19312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E670044-44DC-44E4-B947-AF909637661B}" type="datetimeFigureOut">
              <a:rPr lang="pl-PL" smtClean="0"/>
              <a:t>15.04.2023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227906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E670044-44DC-44E4-B947-AF909637661B}" type="datetimeFigureOut">
              <a:rPr lang="pl-PL" smtClean="0"/>
              <a:t>15.04.2023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35584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E670044-44DC-44E4-B947-AF909637661B}" type="datetimeFigureOut">
              <a:rPr lang="pl-PL" smtClean="0"/>
              <a:t>15.04.2023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189809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E670044-44DC-44E4-B947-AF909637661B}" type="datetimeFigureOut">
              <a:rPr lang="pl-PL" smtClean="0"/>
              <a:t>15.04.2023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265117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E670044-44DC-44E4-B947-AF909637661B}" type="datetimeFigureOut">
              <a:rPr lang="pl-PL" smtClean="0"/>
              <a:t>15.04.2023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222740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E670044-44DC-44E4-B947-AF909637661B}" type="datetimeFigureOut">
              <a:rPr lang="pl-PL" smtClean="0"/>
              <a:t>15.04.2023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3684894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E670044-44DC-44E4-B947-AF909637661B}" type="datetimeFigureOut">
              <a:rPr lang="pl-PL" smtClean="0"/>
              <a:t>15.04.2023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E261826-B73A-421F-A022-CE07047B0F3B}" type="slidenum">
              <a:rPr lang="pl-PL" smtClean="0"/>
              <a:t>‹#›</a:t>
            </a:fld>
            <a:endParaRPr lang="pl-PL"/>
          </a:p>
        </p:txBody>
      </p:sp>
    </p:spTree>
    <p:extLst>
      <p:ext uri="{BB962C8B-B14F-4D97-AF65-F5344CB8AC3E}">
        <p14:creationId xmlns:p14="http://schemas.microsoft.com/office/powerpoint/2010/main" val="270217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70044-44DC-44E4-B947-AF909637661B}" type="datetimeFigureOut">
              <a:rPr lang="pl-PL" smtClean="0"/>
              <a:t>15.04.2023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61826-B73A-421F-A022-CE07047B0F3B}" type="slidenum">
              <a:rPr lang="pl-PL" smtClean="0"/>
              <a:t>‹#›</a:t>
            </a:fld>
            <a:endParaRPr lang="pl-PL"/>
          </a:p>
        </p:txBody>
      </p:sp>
    </p:spTree>
    <p:extLst>
      <p:ext uri="{BB962C8B-B14F-4D97-AF65-F5344CB8AC3E}">
        <p14:creationId xmlns:p14="http://schemas.microsoft.com/office/powerpoint/2010/main" val="2786965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Tytuł 3"/>
          <p:cNvSpPr>
            <a:spLocks noGrp="1"/>
          </p:cNvSpPr>
          <p:nvPr>
            <p:ph type="title"/>
          </p:nvPr>
        </p:nvSpPr>
        <p:spPr>
          <a:xfrm>
            <a:off x="838200" y="2151395"/>
            <a:ext cx="10515600" cy="1325563"/>
          </a:xfrm>
        </p:spPr>
        <p:txBody>
          <a:bodyPr>
            <a:noAutofit/>
          </a:bodyPr>
          <a:lstStyle/>
          <a:p>
            <a:pPr algn="ctr"/>
            <a:r>
              <a:rPr lang="pl-PL" sz="6600" dirty="0" smtClean="0">
                <a:latin typeface="Algerian" panose="04020705040A02060702" pitchFamily="82" charset="0"/>
              </a:rPr>
              <a:t>The legend of </a:t>
            </a:r>
            <a:br>
              <a:rPr lang="pl-PL" sz="6600" dirty="0" smtClean="0">
                <a:latin typeface="Algerian" panose="04020705040A02060702" pitchFamily="82" charset="0"/>
              </a:rPr>
            </a:br>
            <a:r>
              <a:rPr lang="pl-PL" sz="6600" dirty="0" err="1" smtClean="0">
                <a:latin typeface="Algerian" panose="04020705040A02060702" pitchFamily="82" charset="0"/>
              </a:rPr>
              <a:t>Mr</a:t>
            </a:r>
            <a:r>
              <a:rPr lang="pl-PL" sz="6600" dirty="0" smtClean="0">
                <a:latin typeface="Algerian" panose="04020705040A02060702" pitchFamily="82" charset="0"/>
              </a:rPr>
              <a:t>. Twardowski</a:t>
            </a:r>
            <a:endParaRPr lang="pl-PL" sz="6600" dirty="0">
              <a:latin typeface="Algerian" panose="04020705040A02060702" pitchFamily="82" charset="0"/>
            </a:endParaRPr>
          </a:p>
        </p:txBody>
      </p:sp>
    </p:spTree>
    <p:extLst>
      <p:ext uri="{BB962C8B-B14F-4D97-AF65-F5344CB8AC3E}">
        <p14:creationId xmlns:p14="http://schemas.microsoft.com/office/powerpoint/2010/main" val="384041323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1" name="Symbol zastępczy zawartości 10"/>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599" y="2764465"/>
            <a:ext cx="6213419" cy="3495048"/>
          </a:xfrm>
          <a:prstGeom prst="rect">
            <a:avLst/>
          </a:prstGeom>
          <a:ln>
            <a:noFill/>
          </a:ln>
          <a:effectLst>
            <a:outerShdw blurRad="292100" dist="139700" dir="2700000" algn="tl" rotWithShape="0">
              <a:srgbClr val="333333">
                <a:alpha val="65000"/>
              </a:srgbClr>
            </a:outerShdw>
          </a:effectLst>
        </p:spPr>
      </p:pic>
      <p:sp>
        <p:nvSpPr>
          <p:cNvPr id="10" name="Tytuł 5"/>
          <p:cNvSpPr>
            <a:spLocks noGrp="1"/>
          </p:cNvSpPr>
          <p:nvPr>
            <p:ph sz="half" idx="1"/>
          </p:nvPr>
        </p:nvSpPr>
        <p:spPr>
          <a:xfrm>
            <a:off x="606056" y="751736"/>
            <a:ext cx="10333534" cy="4351338"/>
          </a:xfrm>
        </p:spPr>
        <p:txBody>
          <a:bodyPr/>
          <a:lstStyle/>
          <a:p>
            <a:pPr marL="0" indent="0">
              <a:buNone/>
            </a:pPr>
            <a:r>
              <a:rPr lang="en-US" dirty="0" smtClean="0"/>
              <a:t>Legend describes </a:t>
            </a:r>
            <a:r>
              <a:rPr lang="pl-PL" dirty="0" smtClean="0"/>
              <a:t>Jan Twardowski</a:t>
            </a:r>
            <a:r>
              <a:rPr lang="en-US" dirty="0" smtClean="0"/>
              <a:t> as a 16th-century nobleman living in </a:t>
            </a:r>
            <a:r>
              <a:rPr lang="pl-PL" dirty="0" err="1"/>
              <a:t>C</a:t>
            </a:r>
            <a:r>
              <a:rPr lang="pl-PL" dirty="0" err="1" smtClean="0"/>
              <a:t>racow</a:t>
            </a:r>
            <a:r>
              <a:rPr lang="pl-PL" dirty="0" smtClean="0"/>
              <a:t>. </a:t>
            </a:r>
            <a:r>
              <a:rPr lang="en-US" dirty="0" smtClean="0"/>
              <a:t>It is still not certain whether the hero who inspired the creation of the legend really existed or was just a figment of the imagination. He is also known as Master </a:t>
            </a:r>
            <a:r>
              <a:rPr lang="en-US" dirty="0" err="1" smtClean="0"/>
              <a:t>Twardowski</a:t>
            </a:r>
            <a:r>
              <a:rPr lang="en-US" dirty="0" smtClean="0"/>
              <a:t> and Polish Faust.</a:t>
            </a:r>
            <a:endParaRPr lang="pl-PL" dirty="0"/>
          </a:p>
        </p:txBody>
      </p:sp>
    </p:spTree>
    <p:extLst>
      <p:ext uri="{BB962C8B-B14F-4D97-AF65-F5344CB8AC3E}">
        <p14:creationId xmlns:p14="http://schemas.microsoft.com/office/powerpoint/2010/main" val="167106681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16935" y="656043"/>
            <a:ext cx="9581707" cy="6021204"/>
          </a:xfrm>
        </p:spPr>
        <p:txBody>
          <a:bodyPr>
            <a:normAutofit/>
          </a:bodyPr>
          <a:lstStyle/>
          <a:p>
            <a:pPr marL="0" indent="0">
              <a:buNone/>
            </a:pPr>
            <a:r>
              <a:rPr lang="pl-PL" dirty="0" smtClean="0"/>
              <a:t>Jan Twardowski was </a:t>
            </a:r>
            <a:r>
              <a:rPr lang="pl-PL" dirty="0" err="1" smtClean="0"/>
              <a:t>an</a:t>
            </a:r>
            <a:r>
              <a:rPr lang="pl-PL" dirty="0" smtClean="0"/>
              <a:t> </a:t>
            </a:r>
            <a:r>
              <a:rPr lang="pl-PL" dirty="0" err="1" smtClean="0"/>
              <a:t>educated</a:t>
            </a:r>
            <a:r>
              <a:rPr lang="pl-PL" dirty="0" smtClean="0"/>
              <a:t> </a:t>
            </a:r>
            <a:r>
              <a:rPr lang="pl-PL" dirty="0" err="1" smtClean="0"/>
              <a:t>man</a:t>
            </a:r>
            <a:r>
              <a:rPr lang="pl-PL" dirty="0" smtClean="0"/>
              <a:t>, he </a:t>
            </a:r>
            <a:r>
              <a:rPr lang="pl-PL" dirty="0" err="1" smtClean="0"/>
              <a:t>loved</a:t>
            </a:r>
            <a:r>
              <a:rPr lang="pl-PL" dirty="0" smtClean="0"/>
              <a:t> </a:t>
            </a:r>
            <a:r>
              <a:rPr lang="pl-PL" dirty="0" err="1" smtClean="0"/>
              <a:t>books</a:t>
            </a:r>
            <a:r>
              <a:rPr lang="pl-PL" dirty="0" smtClean="0"/>
              <a:t> and science. He was </a:t>
            </a:r>
            <a:r>
              <a:rPr lang="pl-PL" dirty="0" err="1" smtClean="0"/>
              <a:t>interested</a:t>
            </a:r>
            <a:r>
              <a:rPr lang="pl-PL" dirty="0" smtClean="0"/>
              <a:t> in </a:t>
            </a:r>
            <a:r>
              <a:rPr lang="pl-PL" dirty="0" err="1" smtClean="0"/>
              <a:t>magic</a:t>
            </a:r>
            <a:r>
              <a:rPr lang="pl-PL" dirty="0" smtClean="0"/>
              <a:t> and </a:t>
            </a:r>
            <a:r>
              <a:rPr lang="pl-PL" dirty="0" err="1" smtClean="0"/>
              <a:t>alchemy</a:t>
            </a:r>
            <a:r>
              <a:rPr lang="pl-PL" dirty="0"/>
              <a:t>.</a:t>
            </a:r>
            <a:r>
              <a:rPr lang="pl-PL" dirty="0" smtClean="0"/>
              <a:t> </a:t>
            </a:r>
            <a:r>
              <a:rPr lang="pl-PL" dirty="0"/>
              <a:t>H</a:t>
            </a:r>
            <a:r>
              <a:rPr lang="en-US" dirty="0" err="1" smtClean="0"/>
              <a:t>owever</a:t>
            </a:r>
            <a:r>
              <a:rPr lang="en-US" dirty="0" smtClean="0"/>
              <a:t>, after many years of research, he concluded that witchcraft is not possible without the participation of supernatural forces.</a:t>
            </a:r>
            <a:r>
              <a:rPr lang="pl-PL" dirty="0" smtClean="0"/>
              <a:t> </a:t>
            </a:r>
            <a:r>
              <a:rPr lang="pl-PL" dirty="0"/>
              <a:t>I</a:t>
            </a:r>
            <a:r>
              <a:rPr lang="en-US" dirty="0" smtClean="0"/>
              <a:t>n one of his books he found information about summoning devils and followed the instructions</a:t>
            </a:r>
            <a:r>
              <a:rPr lang="pl-PL" dirty="0" smtClean="0"/>
              <a:t>. </a:t>
            </a:r>
          </a:p>
          <a:p>
            <a:pPr marL="0" indent="0">
              <a:buNone/>
            </a:pPr>
            <a:endParaRPr lang="pl-PL" dirty="0" smtClean="0"/>
          </a:p>
        </p:txBody>
      </p:sp>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2095" y="3103228"/>
            <a:ext cx="4886547" cy="32576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589438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68077" y="1308721"/>
            <a:ext cx="6243084" cy="4858526"/>
          </a:xfrm>
        </p:spPr>
        <p:txBody>
          <a:bodyPr>
            <a:normAutofit/>
          </a:bodyPr>
          <a:lstStyle/>
          <a:p>
            <a:pPr marL="0" indent="0">
              <a:buNone/>
            </a:pPr>
            <a:r>
              <a:rPr lang="en-US" dirty="0" smtClean="0"/>
              <a:t>He summoned the devil and then started a conversation with him about witchcraft. Concluded an agreement under which </a:t>
            </a:r>
            <a:r>
              <a:rPr lang="en-US" dirty="0" err="1" smtClean="0"/>
              <a:t>Twardowski</a:t>
            </a:r>
            <a:r>
              <a:rPr lang="en-US" dirty="0" smtClean="0"/>
              <a:t> was to give his soul to the devil in exchange for the skill of practicing magic. The man offered to give his soul to the devil as soon as he was in Rome, where he planned to leave soon, but he had no intention of visiting this city. </a:t>
            </a:r>
          </a:p>
          <a:p>
            <a:pPr marL="0" indent="0">
              <a:buNone/>
            </a:pPr>
            <a:endParaRPr lang="pl-PL" dirty="0"/>
          </a:p>
        </p:txBody>
      </p:sp>
      <p:pic>
        <p:nvPicPr>
          <p:cNvPr id="5" name="Obraz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7175" y="1394145"/>
            <a:ext cx="3313095" cy="46876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6939817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17205" y="1052898"/>
            <a:ext cx="7710376" cy="5007382"/>
          </a:xfrm>
        </p:spPr>
        <p:txBody>
          <a:bodyPr>
            <a:normAutofit/>
          </a:bodyPr>
          <a:lstStyle/>
          <a:p>
            <a:pPr marL="0" indent="0">
              <a:buNone/>
            </a:pPr>
            <a:r>
              <a:rPr lang="en-US" dirty="0" smtClean="0"/>
              <a:t>He traveled the country on a great rooster and healed people, what the devil did not like. </a:t>
            </a:r>
            <a:r>
              <a:rPr lang="pl-PL" dirty="0" smtClean="0"/>
              <a:t>              </a:t>
            </a:r>
            <a:r>
              <a:rPr lang="en-US" dirty="0" smtClean="0"/>
              <a:t>He turned into a boy and asked for help for his sick mother. In this way he brought </a:t>
            </a:r>
            <a:r>
              <a:rPr lang="en-US" dirty="0" err="1" smtClean="0"/>
              <a:t>Twardowski</a:t>
            </a:r>
            <a:r>
              <a:rPr lang="en-US" dirty="0" smtClean="0"/>
              <a:t> to an restaurant called Rome. </a:t>
            </a:r>
            <a:endParaRPr lang="pl-PL" dirty="0" smtClean="0"/>
          </a:p>
          <a:p>
            <a:pPr marL="0" indent="0">
              <a:buNone/>
            </a:pPr>
            <a:r>
              <a:rPr lang="en-US" dirty="0" smtClean="0"/>
              <a:t>Then the devil caught him and demanded his soul. However, Mr. </a:t>
            </a:r>
            <a:r>
              <a:rPr lang="en-US" dirty="0" err="1" smtClean="0"/>
              <a:t>Twardowski</a:t>
            </a:r>
            <a:r>
              <a:rPr lang="en-US" dirty="0" smtClean="0"/>
              <a:t> did not want to give up without a fight. Raised higher and higher, he began to pray to the Holy Mother. Finally, the devil weakened and released him from his paws. The falling nobleman landed on the moon and stayed there until today.</a:t>
            </a:r>
            <a:endParaRPr lang="pl-PL" dirty="0" smtClean="0"/>
          </a:p>
          <a:p>
            <a:pPr marL="0" indent="0">
              <a:buNone/>
            </a:pPr>
            <a:endParaRPr lang="en-US" dirty="0" smtClean="0"/>
          </a:p>
          <a:p>
            <a:pPr marL="0" indent="0">
              <a:buNone/>
            </a:pPr>
            <a:endParaRPr lang="pl-PL" dirty="0"/>
          </a:p>
        </p:txBody>
      </p:sp>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8205" y="1297171"/>
            <a:ext cx="3389128" cy="45188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28735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ytuł 3"/>
          <p:cNvSpPr>
            <a:spLocks noGrp="1"/>
          </p:cNvSpPr>
          <p:nvPr>
            <p:ph type="title"/>
          </p:nvPr>
        </p:nvSpPr>
        <p:spPr>
          <a:xfrm>
            <a:off x="614916" y="2481004"/>
            <a:ext cx="10515600" cy="1325563"/>
          </a:xfrm>
        </p:spPr>
        <p:txBody>
          <a:bodyPr>
            <a:normAutofit/>
          </a:bodyPr>
          <a:lstStyle/>
          <a:p>
            <a:pPr algn="ctr"/>
            <a:r>
              <a:rPr lang="pl-PL" sz="7200" dirty="0" smtClean="0">
                <a:latin typeface="Algerian" panose="04020705040A02060702" pitchFamily="82" charset="0"/>
              </a:rPr>
              <a:t>The end</a:t>
            </a:r>
            <a:endParaRPr lang="pl-PL" sz="7200" dirty="0">
              <a:latin typeface="Algerian" panose="04020705040A02060702" pitchFamily="82" charset="0"/>
            </a:endParaRPr>
          </a:p>
        </p:txBody>
      </p:sp>
      <p:sp>
        <p:nvSpPr>
          <p:cNvPr id="5" name="pole tekstowe 4"/>
          <p:cNvSpPr txBox="1"/>
          <p:nvPr/>
        </p:nvSpPr>
        <p:spPr>
          <a:xfrm>
            <a:off x="6826103" y="5167423"/>
            <a:ext cx="4157330" cy="523220"/>
          </a:xfrm>
          <a:prstGeom prst="rect">
            <a:avLst/>
          </a:prstGeom>
          <a:noFill/>
        </p:spPr>
        <p:txBody>
          <a:bodyPr wrap="square" rtlCol="0">
            <a:spAutoFit/>
          </a:bodyPr>
          <a:lstStyle/>
          <a:p>
            <a:r>
              <a:rPr lang="pl-PL" sz="2800" dirty="0" err="1" smtClean="0"/>
              <a:t>Made</a:t>
            </a:r>
            <a:r>
              <a:rPr lang="pl-PL" sz="2800" dirty="0" smtClean="0"/>
              <a:t> by : Ania Stokłosa</a:t>
            </a:r>
            <a:endParaRPr lang="pl-PL" sz="2800" dirty="0"/>
          </a:p>
        </p:txBody>
      </p:sp>
    </p:spTree>
    <p:extLst>
      <p:ext uri="{BB962C8B-B14F-4D97-AF65-F5344CB8AC3E}">
        <p14:creationId xmlns:p14="http://schemas.microsoft.com/office/powerpoint/2010/main" val="228111626"/>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301</Words>
  <Application>Microsoft Office PowerPoint</Application>
  <PresentationFormat>Panoramiczny</PresentationFormat>
  <Paragraphs>8</Paragraphs>
  <Slides>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vt:i4>
      </vt:variant>
    </vt:vector>
  </HeadingPairs>
  <TitlesOfParts>
    <vt:vector size="11" baseType="lpstr">
      <vt:lpstr>Algerian</vt:lpstr>
      <vt:lpstr>Arial</vt:lpstr>
      <vt:lpstr>Calibri</vt:lpstr>
      <vt:lpstr>Calibri Light</vt:lpstr>
      <vt:lpstr>Motyw pakietu Office</vt:lpstr>
      <vt:lpstr>The legend of  Mr. Twardowski</vt:lpstr>
      <vt:lpstr>Prezentacja programu PowerPoint</vt:lpstr>
      <vt:lpstr>Prezentacja programu PowerPoint</vt:lpstr>
      <vt:lpstr>Prezentacja programu PowerPoint</vt:lpstr>
      <vt:lpstr>Prezentacja programu PowerPoint</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legend of Mr. Twardowski</dc:title>
  <dc:creator>Karol Stokłosa</dc:creator>
  <cp:lastModifiedBy>Karol Stokłosa</cp:lastModifiedBy>
  <cp:revision>8</cp:revision>
  <dcterms:created xsi:type="dcterms:W3CDTF">2023-04-15T21:43:12Z</dcterms:created>
  <dcterms:modified xsi:type="dcterms:W3CDTF">2023-04-15T22:37:19Z</dcterms:modified>
</cp:coreProperties>
</file>